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BFCB6-7D95-438E-BF89-6165FCBCE29E}" type="datetimeFigureOut">
              <a:rPr lang="en-US" smtClean="0"/>
              <a:t>12/15/2009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2260E-7825-418B-A1AD-3D3CDD51C25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Original photos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Film Poster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media pictures\IMG_0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96287" y="1803921"/>
            <a:ext cx="3571900" cy="2678653"/>
          </a:xfrm>
          <a:prstGeom prst="rect">
            <a:avLst/>
          </a:prstGeom>
          <a:noFill/>
        </p:spPr>
      </p:pic>
      <p:pic>
        <p:nvPicPr>
          <p:cNvPr id="2051" name="Picture 3" descr="H:\media pictures\IMG_0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571612"/>
            <a:ext cx="3786214" cy="3248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y\Pictures\media pics\IMG_0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76" y="1142984"/>
            <a:ext cx="3617876" cy="2713131"/>
          </a:xfrm>
          <a:prstGeom prst="rect">
            <a:avLst/>
          </a:prstGeom>
          <a:noFill/>
        </p:spPr>
      </p:pic>
      <p:pic>
        <p:nvPicPr>
          <p:cNvPr id="3075" name="Picture 3" descr="C:\Users\Mary\Pictures\media pics\IMG_03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33928" y="1838314"/>
            <a:ext cx="2704282" cy="2028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Mary\Pictures\media pics\IMG_03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2428892" cy="3143272"/>
          </a:xfrm>
          <a:prstGeom prst="rect">
            <a:avLst/>
          </a:prstGeom>
          <a:noFill/>
        </p:spPr>
      </p:pic>
      <p:pic>
        <p:nvPicPr>
          <p:cNvPr id="4098" name="Picture 2" descr="C:\Users\Mary\Pictures\media pics\IMG_03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57488" y="1643053"/>
            <a:ext cx="3286148" cy="2571768"/>
          </a:xfrm>
          <a:prstGeom prst="rect">
            <a:avLst/>
          </a:prstGeom>
          <a:noFill/>
        </p:spPr>
      </p:pic>
      <p:pic>
        <p:nvPicPr>
          <p:cNvPr id="4099" name="Picture 3" descr="C:\Users\Mary\Pictures\media pics\IMG_03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214422"/>
            <a:ext cx="2659550" cy="3546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Original photos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 photos</dc:title>
  <dc:creator>Mary</dc:creator>
  <cp:lastModifiedBy>Mary</cp:lastModifiedBy>
  <cp:revision>4</cp:revision>
  <dcterms:created xsi:type="dcterms:W3CDTF">2009-12-15T12:32:54Z</dcterms:created>
  <dcterms:modified xsi:type="dcterms:W3CDTF">2009-12-15T13:03:56Z</dcterms:modified>
</cp:coreProperties>
</file>