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7FEB0-4E4C-4AA1-84F3-41ABC0FF6CEB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EA54-8E64-4298-96E5-E15B5C7CE9F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7FEB0-4E4C-4AA1-84F3-41ABC0FF6CEB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EA54-8E64-4298-96E5-E15B5C7CE9F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7FEB0-4E4C-4AA1-84F3-41ABC0FF6CEB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EA54-8E64-4298-96E5-E15B5C7CE9F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7FEB0-4E4C-4AA1-84F3-41ABC0FF6CEB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EA54-8E64-4298-96E5-E15B5C7CE9F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7FEB0-4E4C-4AA1-84F3-41ABC0FF6CEB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EA54-8E64-4298-96E5-E15B5C7CE9F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7FEB0-4E4C-4AA1-84F3-41ABC0FF6CEB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EA54-8E64-4298-96E5-E15B5C7CE9F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7FEB0-4E4C-4AA1-84F3-41ABC0FF6CEB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EA54-8E64-4298-96E5-E15B5C7CE9F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7FEB0-4E4C-4AA1-84F3-41ABC0FF6CEB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EA54-8E64-4298-96E5-E15B5C7CE9F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7FEB0-4E4C-4AA1-84F3-41ABC0FF6CEB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EA54-8E64-4298-96E5-E15B5C7CE9F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7FEB0-4E4C-4AA1-84F3-41ABC0FF6CEB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EA54-8E64-4298-96E5-E15B5C7CE9F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7FEB0-4E4C-4AA1-84F3-41ABC0FF6CEB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EA54-8E64-4298-96E5-E15B5C7CE9F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7FEB0-4E4C-4AA1-84F3-41ABC0FF6CEB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CEA54-8E64-4298-96E5-E15B5C7CE9F8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Original photos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Film magazine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media pictures\IMG_00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14422"/>
            <a:ext cx="3888684" cy="2916217"/>
          </a:xfrm>
          <a:prstGeom prst="rect">
            <a:avLst/>
          </a:prstGeom>
          <a:noFill/>
        </p:spPr>
      </p:pic>
      <p:pic>
        <p:nvPicPr>
          <p:cNvPr id="1027" name="Picture 3" descr="H:\media pictures\IMG_00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142984"/>
            <a:ext cx="3832211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media pictures\IMG_00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928670"/>
            <a:ext cx="3164688" cy="2373275"/>
          </a:xfrm>
          <a:prstGeom prst="rect">
            <a:avLst/>
          </a:prstGeom>
          <a:noFill/>
        </p:spPr>
      </p:pic>
      <p:pic>
        <p:nvPicPr>
          <p:cNvPr id="2051" name="Picture 3" descr="H:\media pictures\IMG_00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642918"/>
            <a:ext cx="2897981" cy="2857520"/>
          </a:xfrm>
          <a:prstGeom prst="rect">
            <a:avLst/>
          </a:prstGeom>
          <a:noFill/>
        </p:spPr>
      </p:pic>
      <p:pic>
        <p:nvPicPr>
          <p:cNvPr id="2052" name="Picture 4" descr="H:\media pictures\IMG_00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1000100" y="3714752"/>
            <a:ext cx="3286147" cy="24643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</Words>
  <Application>Microsoft Office PowerPoint</Application>
  <PresentationFormat>On-screen Show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Original photos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Original photos</dc:title>
  <dc:creator>Mary</dc:creator>
  <cp:lastModifiedBy>Mary</cp:lastModifiedBy>
  <cp:revision>2</cp:revision>
  <dcterms:created xsi:type="dcterms:W3CDTF">2009-12-15T12:58:31Z</dcterms:created>
  <dcterms:modified xsi:type="dcterms:W3CDTF">2009-12-15T13:03:28Z</dcterms:modified>
</cp:coreProperties>
</file>